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78" r:id="rId12"/>
    <p:sldId id="265" r:id="rId13"/>
    <p:sldId id="279" r:id="rId14"/>
    <p:sldId id="266" r:id="rId15"/>
    <p:sldId id="280" r:id="rId16"/>
    <p:sldId id="267" r:id="rId17"/>
    <p:sldId id="281" r:id="rId18"/>
    <p:sldId id="268" r:id="rId19"/>
    <p:sldId id="282" r:id="rId20"/>
    <p:sldId id="269" r:id="rId21"/>
    <p:sldId id="283" r:id="rId22"/>
    <p:sldId id="270" r:id="rId23"/>
    <p:sldId id="284" r:id="rId24"/>
    <p:sldId id="271" r:id="rId25"/>
    <p:sldId id="285" r:id="rId26"/>
    <p:sldId id="272" r:id="rId27"/>
    <p:sldId id="286" r:id="rId28"/>
    <p:sldId id="273" r:id="rId29"/>
    <p:sldId id="287" r:id="rId30"/>
    <p:sldId id="274" r:id="rId31"/>
    <p:sldId id="288" r:id="rId32"/>
    <p:sldId id="275" r:id="rId33"/>
    <p:sldId id="289" r:id="rId34"/>
    <p:sldId id="276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045366" y="240884"/>
            <a:ext cx="4952415" cy="1646302"/>
          </a:xfrm>
        </p:spPr>
        <p:txBody>
          <a:bodyPr/>
          <a:lstStyle/>
          <a:p>
            <a:pPr algn="ctr"/>
            <a:r>
              <a:rPr lang="tr-TR" i="1" dirty="0" smtClean="0">
                <a:solidFill>
                  <a:srgbClr val="FF0000"/>
                </a:solidFill>
              </a:rPr>
              <a:t>Mevsimler ve İklim </a:t>
            </a:r>
            <a:endParaRPr lang="tr-TR" i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07067" y="1887187"/>
            <a:ext cx="7766936" cy="3260546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05" y="1822347"/>
            <a:ext cx="8666667" cy="50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68" y="450761"/>
            <a:ext cx="6653484" cy="4833336"/>
          </a:xfrm>
        </p:spPr>
      </p:pic>
    </p:spTree>
    <p:extLst>
      <p:ext uri="{BB962C8B-B14F-4D97-AF65-F5344CB8AC3E}">
        <p14:creationId xmlns:p14="http://schemas.microsoft.com/office/powerpoint/2010/main" val="31597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Cevap  C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5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90" y="519448"/>
            <a:ext cx="7018955" cy="4948849"/>
          </a:xfrm>
        </p:spPr>
      </p:pic>
    </p:spTree>
    <p:extLst>
      <p:ext uri="{BB962C8B-B14F-4D97-AF65-F5344CB8AC3E}">
        <p14:creationId xmlns:p14="http://schemas.microsoft.com/office/powerpoint/2010/main" val="15587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CEVAP   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1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92" y="231818"/>
            <a:ext cx="6324467" cy="5808373"/>
          </a:xfrm>
        </p:spPr>
      </p:pic>
    </p:spTree>
    <p:extLst>
      <p:ext uri="{BB962C8B-B14F-4D97-AF65-F5344CB8AC3E}">
        <p14:creationId xmlns:p14="http://schemas.microsoft.com/office/powerpoint/2010/main" val="14950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CEVAP A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3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42" y="175307"/>
            <a:ext cx="5710117" cy="5828082"/>
          </a:xfrm>
        </p:spPr>
      </p:pic>
    </p:spTree>
    <p:extLst>
      <p:ext uri="{BB962C8B-B14F-4D97-AF65-F5344CB8AC3E}">
        <p14:creationId xmlns:p14="http://schemas.microsoft.com/office/powerpoint/2010/main" val="37669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4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46" y="609600"/>
            <a:ext cx="6453137" cy="5012705"/>
          </a:xfrm>
        </p:spPr>
      </p:pic>
    </p:spTree>
    <p:extLst>
      <p:ext uri="{BB962C8B-B14F-4D97-AF65-F5344CB8AC3E}">
        <p14:creationId xmlns:p14="http://schemas.microsoft.com/office/powerpoint/2010/main" val="18418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94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3" y="1068947"/>
            <a:ext cx="8511856" cy="4056845"/>
          </a:xfrm>
        </p:spPr>
      </p:pic>
    </p:spTree>
    <p:extLst>
      <p:ext uri="{BB962C8B-B14F-4D97-AF65-F5344CB8AC3E}">
        <p14:creationId xmlns:p14="http://schemas.microsoft.com/office/powerpoint/2010/main" val="4399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27" y="228758"/>
            <a:ext cx="5398682" cy="6137068"/>
          </a:xfrm>
        </p:spPr>
      </p:pic>
    </p:spTree>
    <p:extLst>
      <p:ext uri="{BB962C8B-B14F-4D97-AF65-F5344CB8AC3E}">
        <p14:creationId xmlns:p14="http://schemas.microsoft.com/office/powerpoint/2010/main" val="20500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6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62" y="266121"/>
            <a:ext cx="6083781" cy="5355346"/>
          </a:xfrm>
        </p:spPr>
      </p:pic>
    </p:spTree>
    <p:extLst>
      <p:ext uri="{BB962C8B-B14F-4D97-AF65-F5344CB8AC3E}">
        <p14:creationId xmlns:p14="http://schemas.microsoft.com/office/powerpoint/2010/main" val="16779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14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08" y="433324"/>
            <a:ext cx="6112034" cy="4203070"/>
          </a:xfrm>
        </p:spPr>
      </p:pic>
    </p:spTree>
    <p:extLst>
      <p:ext uri="{BB962C8B-B14F-4D97-AF65-F5344CB8AC3E}">
        <p14:creationId xmlns:p14="http://schemas.microsoft.com/office/powerpoint/2010/main" val="33870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84" y="151484"/>
            <a:ext cx="4496802" cy="6373379"/>
          </a:xfrm>
        </p:spPr>
      </p:pic>
    </p:spTree>
    <p:extLst>
      <p:ext uri="{BB962C8B-B14F-4D97-AF65-F5344CB8AC3E}">
        <p14:creationId xmlns:p14="http://schemas.microsoft.com/office/powerpoint/2010/main" val="10595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50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70" y="0"/>
            <a:ext cx="4555668" cy="6568588"/>
          </a:xfrm>
        </p:spPr>
      </p:pic>
    </p:spTree>
    <p:extLst>
      <p:ext uri="{BB962C8B-B14F-4D97-AF65-F5344CB8AC3E}">
        <p14:creationId xmlns:p14="http://schemas.microsoft.com/office/powerpoint/2010/main" val="31115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1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4" y="270456"/>
            <a:ext cx="11904345" cy="6695581"/>
          </a:xfrm>
        </p:spPr>
      </p:pic>
    </p:spTree>
    <p:extLst>
      <p:ext uri="{BB962C8B-B14F-4D97-AF65-F5344CB8AC3E}">
        <p14:creationId xmlns:p14="http://schemas.microsoft.com/office/powerpoint/2010/main" val="40267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58" y="609600"/>
            <a:ext cx="5058182" cy="5734161"/>
          </a:xfrm>
        </p:spPr>
      </p:pic>
    </p:spTree>
    <p:extLst>
      <p:ext uri="{BB962C8B-B14F-4D97-AF65-F5344CB8AC3E}">
        <p14:creationId xmlns:p14="http://schemas.microsoft.com/office/powerpoint/2010/main" val="39609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88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00" y="228757"/>
            <a:ext cx="5321256" cy="6017497"/>
          </a:xfrm>
        </p:spPr>
      </p:pic>
    </p:spTree>
    <p:extLst>
      <p:ext uri="{BB962C8B-B14F-4D97-AF65-F5344CB8AC3E}">
        <p14:creationId xmlns:p14="http://schemas.microsoft.com/office/powerpoint/2010/main" val="33628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2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22" y="164363"/>
            <a:ext cx="6018458" cy="5798555"/>
          </a:xfrm>
        </p:spPr>
      </p:pic>
    </p:spTree>
    <p:extLst>
      <p:ext uri="{BB962C8B-B14F-4D97-AF65-F5344CB8AC3E}">
        <p14:creationId xmlns:p14="http://schemas.microsoft.com/office/powerpoint/2010/main" val="20788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5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863921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1" y="321973"/>
            <a:ext cx="9827123" cy="62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34" y="373487"/>
            <a:ext cx="9630664" cy="5484962"/>
          </a:xfrm>
        </p:spPr>
      </p:pic>
    </p:spTree>
    <p:extLst>
      <p:ext uri="{BB962C8B-B14F-4D97-AF65-F5344CB8AC3E}">
        <p14:creationId xmlns:p14="http://schemas.microsoft.com/office/powerpoint/2010/main" val="19059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81" y="386366"/>
            <a:ext cx="8148373" cy="5556066"/>
          </a:xfrm>
        </p:spPr>
      </p:pic>
    </p:spTree>
    <p:extLst>
      <p:ext uri="{BB962C8B-B14F-4D97-AF65-F5344CB8AC3E}">
        <p14:creationId xmlns:p14="http://schemas.microsoft.com/office/powerpoint/2010/main" val="22160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8" y="180304"/>
            <a:ext cx="10855710" cy="6677696"/>
          </a:xfrm>
        </p:spPr>
      </p:pic>
    </p:spTree>
    <p:extLst>
      <p:ext uri="{BB962C8B-B14F-4D97-AF65-F5344CB8AC3E}">
        <p14:creationId xmlns:p14="http://schemas.microsoft.com/office/powerpoint/2010/main" val="22414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281162"/>
            <a:ext cx="6220496" cy="6451100"/>
          </a:xfrm>
        </p:spPr>
      </p:pic>
    </p:spTree>
    <p:extLst>
      <p:ext uri="{BB962C8B-B14F-4D97-AF65-F5344CB8AC3E}">
        <p14:creationId xmlns:p14="http://schemas.microsoft.com/office/powerpoint/2010/main" val="34774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Cevap  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2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istal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21</Words>
  <Application>Microsoft Office PowerPoint</Application>
  <PresentationFormat>Geniş ekran</PresentationFormat>
  <Paragraphs>15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9" baseType="lpstr">
      <vt:lpstr>Arial</vt:lpstr>
      <vt:lpstr>Trebuchet MS</vt:lpstr>
      <vt:lpstr>Wingdings 3</vt:lpstr>
      <vt:lpstr>Kristal</vt:lpstr>
      <vt:lpstr>Mevsimler ve İklim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Cevap  A</vt:lpstr>
      <vt:lpstr>PowerPoint Sunusu</vt:lpstr>
      <vt:lpstr>Cevap  C </vt:lpstr>
      <vt:lpstr>PowerPoint Sunusu</vt:lpstr>
      <vt:lpstr>CEVAP   D</vt:lpstr>
      <vt:lpstr>PowerPoint Sunusu</vt:lpstr>
      <vt:lpstr>CEVAP A </vt:lpstr>
      <vt:lpstr>PowerPoint Sunusu</vt:lpstr>
      <vt:lpstr>A</vt:lpstr>
      <vt:lpstr>PowerPoint Sunusu</vt:lpstr>
      <vt:lpstr>D</vt:lpstr>
      <vt:lpstr>PowerPoint Sunusu</vt:lpstr>
      <vt:lpstr>B</vt:lpstr>
      <vt:lpstr>PowerPoint Sunusu</vt:lpstr>
      <vt:lpstr>D</vt:lpstr>
      <vt:lpstr>PowerPoint Sunusu</vt:lpstr>
      <vt:lpstr>D</vt:lpstr>
      <vt:lpstr>PowerPoint Sunusu</vt:lpstr>
      <vt:lpstr>D</vt:lpstr>
      <vt:lpstr>PowerPoint Sunusu</vt:lpstr>
      <vt:lpstr>C</vt:lpstr>
      <vt:lpstr>PowerPoint Sunusu</vt:lpstr>
      <vt:lpstr>C</vt:lpstr>
      <vt:lpstr>PowerPoint Sunusu</vt:lpstr>
      <vt:lpstr>B</vt:lpstr>
      <vt:lpstr>PowerPoint Sunusu</vt:lpstr>
      <vt:lpstr>B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Mevsimler ve İklim</dc:title>
  <dc:creator>ASUS</dc:creator>
  <cp:lastModifiedBy>ASUS</cp:lastModifiedBy>
  <cp:revision>8</cp:revision>
  <dcterms:created xsi:type="dcterms:W3CDTF">2018-11-18T20:20:48Z</dcterms:created>
  <dcterms:modified xsi:type="dcterms:W3CDTF">2018-11-18T21:42:06Z</dcterms:modified>
</cp:coreProperties>
</file>